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73" r:id="rId4"/>
    <p:sldId id="272" r:id="rId5"/>
    <p:sldId id="266" r:id="rId6"/>
    <p:sldId id="258" r:id="rId7"/>
    <p:sldId id="27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262838-83DC-4D37-82F2-3DAE34B99372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8688" y="1214438"/>
            <a:ext cx="7500937" cy="627062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Tahoma" pitchFamily="34" charset="0"/>
              </a:rPr>
              <a:t>Sanitary Engineering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0" y="2514600"/>
            <a:ext cx="64912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Sewerage Engineering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 smtClean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Second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ary 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Treatment System</a:t>
            </a:r>
            <a:endParaRPr lang="en-US" sz="3200" b="1" dirty="0">
              <a:solidFill>
                <a:srgbClr val="FF0000"/>
              </a:solidFill>
              <a:latin typeface="Aharoni" pitchFamily="2" charset="-79"/>
              <a:ea typeface="+mj-ea"/>
              <a:cs typeface="Aharoni" pitchFamily="2" charset="-79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By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Dr. </a:t>
            </a:r>
            <a:r>
              <a:rPr lang="en-US" sz="2000" b="1" dirty="0" err="1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Muhanad</a:t>
            </a: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 M. </a:t>
            </a:r>
            <a:r>
              <a:rPr lang="en-US" sz="2000" b="1" dirty="0" err="1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Abbas</a:t>
            </a:r>
            <a:endParaRPr lang="en-US" sz="2000" b="1" dirty="0">
              <a:solidFill>
                <a:schemeClr val="tx2"/>
              </a:solidFill>
              <a:latin typeface="Arial Black" pitchFamily="34" charset="0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191" y="0"/>
            <a:ext cx="6959809" cy="67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1310460"/>
            <a:ext cx="3733801" cy="93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37311"/>
            <a:ext cx="2133600" cy="71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60352"/>
            <a:ext cx="4114800" cy="9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304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Trickling Filter Efficiency</a:t>
            </a:r>
          </a:p>
          <a:p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For 1-st stage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516868"/>
            <a:ext cx="198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For </a:t>
            </a:r>
            <a:r>
              <a:rPr lang="en-US" dirty="0" smtClean="0">
                <a:latin typeface="Arial Black" pitchFamily="34" charset="0"/>
              </a:rPr>
              <a:t>2-nd </a:t>
            </a:r>
            <a:r>
              <a:rPr lang="en-US" dirty="0" smtClean="0">
                <a:latin typeface="Arial Black" pitchFamily="34" charset="0"/>
              </a:rPr>
              <a:t>stage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AutoShape 2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ÙØªÙØ¬Ø© Ø¨Ø­Ø« Ø§ÙØµÙØ± Ø¹Ù âªattached growth proce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ÙØªÙØ¬Ø© Ø¨Ø­Ø« Ø§ÙØµÙØ± Ø¹Ù âªattached growth proce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i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5464871" cy="2967254"/>
          </a:xfrm>
          <a:prstGeom prst="rect">
            <a:avLst/>
          </a:prstGeom>
        </p:spPr>
      </p:pic>
      <p:pic>
        <p:nvPicPr>
          <p:cNvPr id="13" name="Picture 2" descr="ÙØªÙØ¬Ø© Ø¨Ø­Ø« Ø§ÙØµÙØ± Ø¹Ù âªattached growth process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350581"/>
            <a:ext cx="5105400" cy="335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ÙØªÙØ¬Ø© Ø¨Ø­Ø« Ø§ÙØµÙØ± Ø¹Ù âªattached growth proces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92751"/>
            <a:ext cx="7338331" cy="4669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ÙØªÙØ¬Ø© Ø¨Ø­Ø« Ø§ÙØµÙØ± Ø¹Ù âªattached growth proces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063" y="133349"/>
            <a:ext cx="3947337" cy="3143251"/>
          </a:xfrm>
          <a:prstGeom prst="rect">
            <a:avLst/>
          </a:prstGeom>
          <a:noFill/>
        </p:spPr>
      </p:pic>
      <p:pic>
        <p:nvPicPr>
          <p:cNvPr id="4100" name="Picture 4" descr="ÙØªÙØ¬Ø© Ø¨Ø­Ø« Ø§ÙØµÙØ± Ø¹Ù âªattached growth process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886200"/>
            <a:ext cx="4667250" cy="2667000"/>
          </a:xfrm>
          <a:prstGeom prst="rect">
            <a:avLst/>
          </a:prstGeom>
          <a:noFill/>
        </p:spPr>
      </p:pic>
      <p:pic>
        <p:nvPicPr>
          <p:cNvPr id="4102" name="Picture 6" descr="ØµÙØ±Ø© Ø°Ø§Øª ØµÙØ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8329" y="228600"/>
            <a:ext cx="369902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4572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32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نتيجة بحث الصور عن ‪water supply home intakes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AutoShape 2" descr="نتيجة بحث الصور عن ‪bacteria in sewage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ÙØªÙØ¬Ø© Ø¨Ø­Ø« Ø§ÙØµÙØ± Ø¹Ù âªtrickling filter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نتيجة بحث الصور عن ‪biomass growth curve in sewage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نتيجة بحث الصور عن ‪biomass growth curve in sewage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نتيجة بحث الصور عن ‪biomass growth curve in sewage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نتيجة بحث الصور عن ‪BOD testing in waste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6086" y="1285874"/>
            <a:ext cx="6949714" cy="389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ÙØªÙØ¬Ø© Ø¨Ø­Ø« Ø§ÙØµÙØ± Ø¹Ù âªattached growth proces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image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82" y="990600"/>
            <a:ext cx="7476718" cy="4267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420</TotalTime>
  <Words>23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49</cp:revision>
  <dcterms:created xsi:type="dcterms:W3CDTF">2017-10-16T19:06:06Z</dcterms:created>
  <dcterms:modified xsi:type="dcterms:W3CDTF">2018-03-31T16:11:01Z</dcterms:modified>
</cp:coreProperties>
</file>